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theme/themeOverride12.xml" ContentType="application/vnd.openxmlformats-officedocument.themeOverr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  <Override PartName="/ppt/theme/themeOverride10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theme/themeOverride24.xml" ContentType="application/vnd.openxmlformats-officedocument.themeOverr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heme/themeOverride13.xml" ContentType="application/vnd.openxmlformats-officedocument.themeOverride+xml"/>
  <Override PartName="/ppt/theme/themeOverride22.xml" ContentType="application/vnd.openxmlformats-officedocument.themeOverr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theme/themeOverride11.xml" ContentType="application/vnd.openxmlformats-officedocument.themeOverride+xml"/>
  <Override PartName="/ppt/theme/themeOverride20.xml" ContentType="application/vnd.openxmlformats-officedocument.themeOverr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heme/themeOverride4.xml" ContentType="application/vnd.openxmlformats-officedocument.themeOverrid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6.xml" ContentType="application/vnd.openxmlformats-officedocument.themeOverr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theme/themeOverride14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Override7.xml" ContentType="application/vnd.openxmlformats-officedocument.themeOverride+xml"/>
  <Override PartName="/ppt/theme/themeOverride21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1" r:id="rId13"/>
    <p:sldId id="283" r:id="rId14"/>
    <p:sldId id="285" r:id="rId15"/>
    <p:sldId id="301" r:id="rId16"/>
    <p:sldId id="302" r:id="rId17"/>
    <p:sldId id="284" r:id="rId18"/>
    <p:sldId id="282" r:id="rId19"/>
    <p:sldId id="264" r:id="rId20"/>
    <p:sldId id="287" r:id="rId21"/>
    <p:sldId id="288" r:id="rId22"/>
    <p:sldId id="289" r:id="rId23"/>
    <p:sldId id="274" r:id="rId24"/>
    <p:sldId id="292" r:id="rId25"/>
    <p:sldId id="294" r:id="rId26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86" autoAdjust="0"/>
  </p:normalViewPr>
  <p:slideViewPr>
    <p:cSldViewPr>
      <p:cViewPr>
        <p:scale>
          <a:sx n="75" d="100"/>
          <a:sy n="75" d="100"/>
        </p:scale>
        <p:origin x="-836" y="3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288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24-8-2022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 (1)</a:t>
            </a:r>
          </a:p>
          <a:p>
            <a:r>
              <a:rPr lang="nl-NL" baseline="0" dirty="0" smtClean="0"/>
              <a:t>=================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</a:t>
            </a:r>
            <a:r>
              <a:rPr lang="nl-NL" baseline="0" dirty="0" smtClean="0"/>
              <a:t>Startrek op TV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replicator</a:t>
            </a:r>
            <a:br>
              <a:rPr lang="nl-NL" baseline="0" dirty="0" smtClean="0"/>
            </a:br>
            <a:r>
              <a:rPr lang="nl-NL" baseline="0" dirty="0" smtClean="0"/>
              <a:t>dat was een machine die dingen kon </a:t>
            </a:r>
            <a:r>
              <a:rPr lang="nl-NL" baseline="0" dirty="0" smtClean="0"/>
              <a:t>creëren </a:t>
            </a:r>
            <a:r>
              <a:rPr lang="nl-NL" baseline="0" dirty="0" smtClean="0"/>
              <a:t>- in de eerste plaats voedsel en </a:t>
            </a:r>
            <a:r>
              <a:rPr lang="nl-NL" baseline="0" dirty="0" smtClean="0"/>
              <a:t>water,</a:t>
            </a:r>
            <a:r>
              <a:rPr lang="nl-NL" baseline="0" dirty="0" smtClean="0"/>
              <a:t/>
            </a:r>
            <a:br>
              <a:rPr lang="nl-NL" baseline="0" dirty="0" smtClean="0"/>
            </a:br>
            <a:r>
              <a:rPr lang="nl-NL" baseline="0" dirty="0" smtClean="0"/>
              <a:t>maar ook reserveonderdelen en </a:t>
            </a:r>
            <a:r>
              <a:rPr lang="nl-NL" baseline="0" dirty="0" smtClean="0"/>
              <a:t>dingetjes.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</a:t>
            </a:r>
            <a:br>
              <a:rPr lang="nl-NL" baseline="0" dirty="0" smtClean="0"/>
            </a:br>
            <a:r>
              <a:rPr lang="nl-NL" baseline="0" dirty="0" smtClean="0"/>
              <a:t>sterker nog; je kan unieke dingen maken die niet eens te koop zijn</a:t>
            </a:r>
          </a:p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 (2)</a:t>
            </a:r>
          </a:p>
          <a:p>
            <a:r>
              <a:rPr lang="nl-NL" baseline="0" dirty="0" smtClean="0"/>
              <a:t>=================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Je ziet dat mijn printer zelf ook een dankbaar projectonderwerp is – alles wat geel is </a:t>
            </a:r>
            <a:r>
              <a:rPr lang="nl-NL" baseline="0" dirty="0" smtClean="0"/>
              <a:t>zijn mijn </a:t>
            </a:r>
            <a:r>
              <a:rPr lang="nl-NL" baseline="0" dirty="0" smtClean="0"/>
              <a:t>toevoegingen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En op het internet zijn sites waar talloze 3D ontwerpen worden gedeeld zodat je meteen aan de slag kunt met het ontwerp van een ander</a:t>
            </a:r>
            <a:r>
              <a:rPr lang="nl-NL" baseline="0" dirty="0" smtClean="0"/>
              <a:t>.</a:t>
            </a:r>
          </a:p>
          <a:p>
            <a:pPr marL="171450" indent="-171450">
              <a:buFont typeface="Arial" pitchFamily="34" charset="0"/>
              <a:buChar char="•"/>
            </a:pPr>
            <a:endParaRPr lang="nl-NL" baseline="0" dirty="0" smtClean="0"/>
          </a:p>
          <a:p>
            <a:pPr marL="171450" indent="-171450">
              <a:buFont typeface="Arial" pitchFamily="34" charset="0"/>
              <a:buNone/>
            </a:pPr>
            <a:r>
              <a:rPr lang="nl-NL" baseline="0" dirty="0" smtClean="0"/>
              <a:t>&gt;&gt; Zijn er mensen in de zaal die wel zo’n workshop willen doen?</a:t>
            </a: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Maar nog leuker</a:t>
            </a:r>
            <a:r>
              <a:rPr lang="nl-NL" baseline="0" dirty="0" smtClean="0"/>
              <a:t> is het om zelf dingen te ontwerpen.</a:t>
            </a:r>
          </a:p>
          <a:p>
            <a:r>
              <a:rPr lang="nl-NL" baseline="0" dirty="0" smtClean="0"/>
              <a:t>Mijn magisch moment is altijd de overgang van model ….</a:t>
            </a:r>
          </a:p>
          <a:p>
            <a:r>
              <a:rPr lang="nl-NL" baseline="0" dirty="0" smtClean="0"/>
              <a:t>… naar een fysiek ontwerp die je vast kan pakken</a:t>
            </a:r>
          </a:p>
          <a:p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mensen in de zaal die wel zo’n workshop willen doen?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Wat </a:t>
            </a:r>
            <a:r>
              <a:rPr lang="nl-NL" smtClean="0"/>
              <a:t>is Arduino</a:t>
            </a:r>
            <a:r>
              <a:rPr lang="nl-NL" dirty="0" smtClean="0"/>
              <a:t>?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Arduino</a:t>
            </a:r>
            <a:r>
              <a:rPr lang="nl-NL" dirty="0" smtClean="0"/>
              <a:t> is een goedkoop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r>
              <a:rPr lang="nl-NL" dirty="0" smtClean="0"/>
              <a:t>Op een </a:t>
            </a:r>
            <a:r>
              <a:rPr lang="nl-NL" dirty="0" err="1" smtClean="0"/>
              <a:t>Arduino</a:t>
            </a:r>
            <a:r>
              <a:rPr lang="nl-NL" dirty="0" smtClean="0"/>
              <a:t> kan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worden geprogrammeerd met een gratis opensource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ontwikkelomgeving.</a:t>
            </a:r>
          </a:p>
          <a:p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over de gehele wereld gebruikt en is vaak de kern van vele projecten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zijn op het internet dan ook heel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veel voorbeelden van toepassingen te vinden.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de reden dat de </a:t>
            </a:r>
            <a:r>
              <a:rPr lang="nl-N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-chip (ATMEGA328) ook in onze spelcomputer zit</a:t>
            </a: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Roland: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ben 62j – woon in Zwolle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</a:t>
            </a:r>
            <a:endParaRPr lang="nl-NL" dirty="0" smtClean="0"/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heb ik in april 2019 de workshop 3D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printen gedaan bij deze jongens,</a:t>
            </a:r>
            <a:b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ben vanaf dat moment terug blijven komen op de TechDen avonden bij Stadkamer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de workshop heb ik ook direct mijn 3D printer gekocht en heb ik me 3D ontwerpen aangeleerd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 vind het sowieso leuk om nieuwe dingen te leren – en deze slimme jongens van TechDen stimuleren me daar enorm in.</a:t>
            </a:r>
          </a:p>
          <a:p>
            <a:pPr marL="281165" marR="0" lvl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hobby's zijn o.a.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Lego, Elektronica, 3D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printing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….</a:t>
            </a:r>
          </a:p>
          <a:p>
            <a:pPr marL="109715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9715" indent="0">
              <a:buNone/>
            </a:pP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op lokale schijf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file:///C:\Users\Roland%20enof%20Anita\Dropbox\MyGitHub\GameConsole\Docs\Presentatie%20september%202022\GameConsole%20Enclosure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file:///C:\Users\Roland%20enof%20Anita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472" y="188640"/>
            <a:ext cx="3072342" cy="2304256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/>
            </a:r>
            <a:b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b.v. een Spelcomputer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66003" y="748683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Printjes Solderen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644" y="2093368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573016"/>
            <a:ext cx="3105150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Programmeren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0952" y="1268760"/>
            <a:ext cx="5005917" cy="5040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4648" y="3140968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4528" y="2852936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103" y="188640"/>
            <a:ext cx="2952327" cy="2952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204864"/>
            <a:ext cx="2615140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51772" y="2293352"/>
            <a:ext cx="3125131" cy="3700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588" y="2204864"/>
            <a:ext cx="3002609" cy="4032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9908" y="2192680"/>
            <a:ext cx="1966851" cy="4044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8417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 algn="r">
              <a:buNone/>
            </a:pPr>
            <a:r>
              <a:rPr lang="nl-NL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Enclosure</a:t>
            </a:r>
            <a:r>
              <a:rPr lang="nl-NL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 </a:t>
            </a:r>
            <a:r>
              <a:rPr lang="nl-NL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animatie</a:t>
            </a: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8816" y="1700808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9588" y="2204864"/>
            <a:ext cx="4211312" cy="3863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488" y="2780928"/>
            <a:ext cx="5522866" cy="3322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Electronica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196875"/>
            <a:ext cx="4066276" cy="346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871441"/>
            <a:ext cx="1424024" cy="2279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9064" y="3501008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8544" y="1412776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983" y="1284784"/>
            <a:ext cx="6924675" cy="481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0326" y="3140968"/>
            <a:ext cx="4250085" cy="3321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5439" y="1592304"/>
            <a:ext cx="3557844" cy="3335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7257975" y="5071665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Rechte verbindingslijn 8"/>
          <p:cNvCxnSpPr/>
          <p:nvPr/>
        </p:nvCxnSpPr>
        <p:spPr>
          <a:xfrm>
            <a:off x="7257975" y="4074938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257975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9274199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3160" y="1124744"/>
            <a:ext cx="328612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7185248" y="6453336"/>
            <a:ext cx="18002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185248" y="5013176"/>
            <a:ext cx="1800200" cy="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185248" y="5013177"/>
            <a:ext cx="0" cy="144015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5448" y="5013178"/>
            <a:ext cx="0" cy="14401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Rechte verbindingslijn 13"/>
          <p:cNvCxnSpPr/>
          <p:nvPr/>
        </p:nvCxnSpPr>
        <p:spPr>
          <a:xfrm flipV="1">
            <a:off x="7312360" y="1556792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7312360" y="1556792"/>
            <a:ext cx="0" cy="180019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8841432" y="1556794"/>
            <a:ext cx="0" cy="180019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7312360" y="3356991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6609903" y="4509120"/>
            <a:ext cx="1151409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616178" y="1844147"/>
            <a:ext cx="1148333" cy="67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616178" y="1844147"/>
            <a:ext cx="0" cy="266497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7761312" y="1844824"/>
            <a:ext cx="3199" cy="26649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8985448" y="1844824"/>
            <a:ext cx="757658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8974892" y="4223060"/>
            <a:ext cx="768214" cy="67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9743106" y="1844147"/>
            <a:ext cx="0" cy="237959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8647" y="1844824"/>
            <a:ext cx="0" cy="237891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project; Spelcomputer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Inkijkje in de hardware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dirty="0" smtClean="0">
                <a:latin typeface="Comic Sans MS" pitchFamily="66" charset="0"/>
              </a:rPr>
              <a:t>Zie </a:t>
            </a:r>
            <a:r>
              <a:rPr lang="nl-NL" dirty="0" smtClean="0">
                <a:latin typeface="Comic Sans MS" pitchFamily="66" charset="0"/>
                <a:hlinkClick r:id="rId4" action="ppaction://hlinkfile"/>
              </a:rPr>
              <a:t>hier</a:t>
            </a: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704528" y="3068960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6753200" y="328498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</TotalTime>
  <Words>683</Words>
  <Application>Microsoft Office PowerPoint</Application>
  <PresentationFormat>A4 (210 x 297 mm)</PresentationFormat>
  <Paragraphs>250</Paragraphs>
  <Slides>25</Slides>
  <Notes>24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6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- Microscope</vt:lpstr>
      <vt:lpstr>Eigen projecten - Microscope</vt:lpstr>
      <vt:lpstr>TechDen Zwolle - Waarom?</vt:lpstr>
      <vt:lpstr>Eerdere workshops Solderen</vt:lpstr>
      <vt:lpstr>Nadenken over nieuw project</vt:lpstr>
      <vt:lpstr>Onze wensen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Ontwikkelstappen Spelcomputer</vt:lpstr>
      <vt:lpstr>TechDen GameConsole – Overview HW</vt:lpstr>
      <vt:lpstr>TechDen GameConsole – Overview HW</vt:lpstr>
      <vt:lpstr>TechDen GameConsole – Overview HW</vt:lpstr>
      <vt:lpstr>TechDen GameConsole – Overview HW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roland.van.dalen@gmail.com</cp:lastModifiedBy>
  <cp:revision>124</cp:revision>
  <dcterms:created xsi:type="dcterms:W3CDTF">2021-07-01T07:07:20Z</dcterms:created>
  <dcterms:modified xsi:type="dcterms:W3CDTF">2022-08-24T21:56:05Z</dcterms:modified>
</cp:coreProperties>
</file>